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6.xml" ContentType="application/vnd.openxmlformats-officedocument.presentationml.slide+xml"/>
  <Override PartName="/ppt/slides/slide2.xml" ContentType="application/vnd.openxmlformats-officedocument.presentationml.slide+xml"/>
  <Override PartName="/ppt/slides/slide8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7.xml" ContentType="application/vnd.openxmlformats-officedocument.presentationml.slide+xml"/>
  <Override PartName="/ppt/slides/slide12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.xml" ContentType="application/vnd.openxmlformats-officedocument.presentationml.slide+xml"/>
  <Override PartName="/ppt/slideLayouts/slideLayout5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presProps.xml" ContentType="application/vnd.openxmlformats-officedocument.presentationml.pres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4"/>
  </p:notesMasterIdLst>
  <p:sldIdLst>
    <p:sldId id="266" r:id="rId2"/>
    <p:sldId id="272" r:id="rId3"/>
    <p:sldId id="267" r:id="rId4"/>
    <p:sldId id="273" r:id="rId5"/>
    <p:sldId id="268" r:id="rId6"/>
    <p:sldId id="274" r:id="rId7"/>
    <p:sldId id="269" r:id="rId8"/>
    <p:sldId id="275" r:id="rId9"/>
    <p:sldId id="270" r:id="rId10"/>
    <p:sldId id="276" r:id="rId11"/>
    <p:sldId id="271" r:id="rId12"/>
    <p:sldId id="277" r:id="rId13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69" d="100"/>
          <a:sy n="69" d="100"/>
        </p:scale>
        <p:origin x="1224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customXml" Target="../customXml/item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20" Type="http://schemas.openxmlformats.org/officeDocument/2006/relationships/customXml" Target="../customXml/item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customXml" Target="../customXml/item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47A0084-BC1B-4C36-AFF9-AF5795830C38}" type="datetimeFigureOut">
              <a:rPr lang="en-GB" smtClean="0"/>
              <a:t>17/08/2021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407E109-C722-4BDE-9745-68D75DCEB5D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4427314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9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B9AB3F-C07D-4AA8-9E26-E4C87248EEF5}" type="datetimeFigureOut">
              <a:rPr lang="en-GB" smtClean="0"/>
              <a:t>17/08/2021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6CB7E1-ACE0-4280-97BF-56C92159680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730731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B9AB3F-C07D-4AA8-9E26-E4C87248EEF5}" type="datetimeFigureOut">
              <a:rPr lang="en-GB" smtClean="0"/>
              <a:t>17/08/2021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6CB7E1-ACE0-4280-97BF-56C92159680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394533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2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B9AB3F-C07D-4AA8-9E26-E4C87248EEF5}" type="datetimeFigureOut">
              <a:rPr lang="en-GB" smtClean="0"/>
              <a:t>17/08/2021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6CB7E1-ACE0-4280-97BF-56C92159680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114271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B9AB3F-C07D-4AA8-9E26-E4C87248EEF5}" type="datetimeFigureOut">
              <a:rPr lang="en-GB" smtClean="0"/>
              <a:t>17/08/2021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6CB7E1-ACE0-4280-97BF-56C92159680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236091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4"/>
            <a:ext cx="7772400" cy="1362075"/>
          </a:xfrm>
        </p:spPr>
        <p:txBody>
          <a:bodyPr anchor="t"/>
          <a:lstStyle>
            <a:lvl1pPr algn="l">
              <a:defRPr sz="3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B9AB3F-C07D-4AA8-9E26-E4C87248EEF5}" type="datetimeFigureOut">
              <a:rPr lang="en-GB" smtClean="0"/>
              <a:t>17/08/2021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6CB7E1-ACE0-4280-97BF-56C92159680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275922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4"/>
            <a:ext cx="4038600" cy="4525963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4"/>
            <a:ext cx="4038600" cy="4525963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B9AB3F-C07D-4AA8-9E26-E4C87248EEF5}" type="datetimeFigureOut">
              <a:rPr lang="en-GB" smtClean="0"/>
              <a:t>17/08/2021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6CB7E1-ACE0-4280-97BF-56C92159680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029025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7" y="1535113"/>
            <a:ext cx="4041775" cy="63976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7" y="2174875"/>
            <a:ext cx="4041775" cy="3951288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B9AB3F-C07D-4AA8-9E26-E4C87248EEF5}" type="datetimeFigureOut">
              <a:rPr lang="en-GB" smtClean="0"/>
              <a:t>17/08/2021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6CB7E1-ACE0-4280-97BF-56C92159680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104801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B9AB3F-C07D-4AA8-9E26-E4C87248EEF5}" type="datetimeFigureOut">
              <a:rPr lang="en-GB" smtClean="0"/>
              <a:t>17/08/2021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6CB7E1-ACE0-4280-97BF-56C92159680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599238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B9AB3F-C07D-4AA8-9E26-E4C87248EEF5}" type="datetimeFigureOut">
              <a:rPr lang="en-GB" smtClean="0"/>
              <a:t>17/08/2021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6CB7E1-ACE0-4280-97BF-56C92159680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433531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4"/>
            <a:ext cx="5111750" cy="5853113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435103"/>
            <a:ext cx="3008313" cy="4691063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B9AB3F-C07D-4AA8-9E26-E4C87248EEF5}" type="datetimeFigureOut">
              <a:rPr lang="en-GB" smtClean="0"/>
              <a:t>17/08/2021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6CB7E1-ACE0-4280-97BF-56C92159680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144132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B9AB3F-C07D-4AA8-9E26-E4C87248EEF5}" type="datetimeFigureOut">
              <a:rPr lang="en-GB" smtClean="0"/>
              <a:t>17/08/2021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6CB7E1-ACE0-4280-97BF-56C92159680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791526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ED1D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4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4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B9AB3F-C07D-4AA8-9E26-E4C87248EEF5}" type="datetimeFigureOut">
              <a:rPr lang="en-GB" smtClean="0"/>
              <a:t>17/08/2021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4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4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06CB7E1-ACE0-4280-97BF-56C92159680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215292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685800" rtl="0" eaLnBrk="1" latinLnBrk="0" hangingPunct="1"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7175" indent="-257175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57213" indent="-214313" algn="l" defTabSz="6858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–"/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»"/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-4552" y="6093296"/>
            <a:ext cx="9144000" cy="764704"/>
          </a:xfrm>
          <a:prstGeom prst="rect">
            <a:avLst/>
          </a:prstGeom>
          <a:solidFill>
            <a:srgbClr val="668335"/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8264" y="260648"/>
            <a:ext cx="2116149" cy="538740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287383" y="260648"/>
            <a:ext cx="4572000" cy="1046440"/>
          </a:xfrm>
          <a:prstGeom prst="rect">
            <a:avLst/>
          </a:prstGeom>
        </p:spPr>
        <p:txBody>
          <a:bodyPr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4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What is it?</a:t>
            </a:r>
            <a:r>
              <a:rPr kumimoji="0" lang="en-GB" sz="44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</a:rPr>
              <a:t/>
            </a:r>
            <a:br>
              <a:rPr kumimoji="0" lang="en-GB" sz="44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</a:rPr>
            </a:br>
            <a:endParaRPr kumimoji="0" lang="en-GB" sz="18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7962" y="1849103"/>
            <a:ext cx="4811733" cy="3194478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6188520" y="3204375"/>
            <a:ext cx="2214068" cy="4801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Sesame seeds</a:t>
            </a:r>
            <a:endParaRPr kumimoji="0" lang="en-GB" sz="28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0" y="6197697"/>
            <a:ext cx="28083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>
                <a:solidFill>
                  <a:schemeClr val="bg1"/>
                </a:solidFill>
              </a:rPr>
              <a:t>www.shared-interest.com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43096" y="5906728"/>
            <a:ext cx="662603" cy="962546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483670" y="1849103"/>
            <a:ext cx="704850" cy="66675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483670" y="3122492"/>
            <a:ext cx="676275" cy="64770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483670" y="4298098"/>
            <a:ext cx="742950" cy="733425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6226620" y="1938141"/>
            <a:ext cx="1247457" cy="4801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Quinoa</a:t>
            </a:r>
            <a:endParaRPr kumimoji="0" lang="en-GB" sz="28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6226620" y="4424744"/>
            <a:ext cx="1359668" cy="4801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Peanuts</a:t>
            </a:r>
            <a:endParaRPr kumimoji="0" lang="en-GB" sz="28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3493876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-4552" y="6093296"/>
            <a:ext cx="9144000" cy="764704"/>
          </a:xfrm>
          <a:prstGeom prst="rect">
            <a:avLst/>
          </a:prstGeom>
          <a:solidFill>
            <a:srgbClr val="668335"/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8264" y="260648"/>
            <a:ext cx="2116149" cy="538740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287383" y="260648"/>
            <a:ext cx="4572000" cy="1046440"/>
          </a:xfrm>
          <a:prstGeom prst="rect">
            <a:avLst/>
          </a:prstGeom>
        </p:spPr>
        <p:txBody>
          <a:bodyPr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4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What is it?</a:t>
            </a:r>
            <a:r>
              <a:rPr kumimoji="0" lang="en-GB" sz="44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</a:rPr>
              <a:t/>
            </a:r>
            <a:br>
              <a:rPr kumimoji="0" lang="en-GB" sz="44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</a:rPr>
            </a:br>
            <a:endParaRPr kumimoji="0" lang="en-GB" sz="18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5606209" y="1920868"/>
            <a:ext cx="296818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2800" dirty="0" smtClean="0"/>
              <a:t>Brazil nuts</a:t>
            </a:r>
            <a:endParaRPr lang="en-GB" sz="2800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7383" y="1839907"/>
            <a:ext cx="4797968" cy="321287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0" y="6197697"/>
            <a:ext cx="28083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>
                <a:solidFill>
                  <a:schemeClr val="bg1"/>
                </a:solidFill>
              </a:rPr>
              <a:t>www.shared-interest.com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43096" y="5906728"/>
            <a:ext cx="662603" cy="962546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483670" y="1849103"/>
            <a:ext cx="704850" cy="666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0222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-4552" y="6093296"/>
            <a:ext cx="9144000" cy="764704"/>
          </a:xfrm>
          <a:prstGeom prst="rect">
            <a:avLst/>
          </a:prstGeom>
          <a:solidFill>
            <a:srgbClr val="668335"/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8264" y="260648"/>
            <a:ext cx="2116149" cy="538740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287383" y="260648"/>
            <a:ext cx="4572000" cy="1046440"/>
          </a:xfrm>
          <a:prstGeom prst="rect">
            <a:avLst/>
          </a:prstGeom>
        </p:spPr>
        <p:txBody>
          <a:bodyPr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4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What is it?</a:t>
            </a:r>
            <a:r>
              <a:rPr kumimoji="0" lang="en-GB" sz="44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</a:rPr>
              <a:t/>
            </a:r>
            <a:br>
              <a:rPr kumimoji="0" lang="en-GB" sz="44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</a:rPr>
            </a:br>
            <a:endParaRPr kumimoji="0" lang="en-GB" sz="18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5795409" y="4403200"/>
            <a:ext cx="296818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2800" dirty="0" smtClean="0"/>
              <a:t>Vanilla pods</a:t>
            </a:r>
            <a:endParaRPr lang="en-GB" sz="2800" dirty="0"/>
          </a:p>
        </p:txBody>
      </p:sp>
      <p:pic>
        <p:nvPicPr>
          <p:cNvPr id="10" name="Content Placeholder 9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287383" y="1839907"/>
            <a:ext cx="4822354" cy="321287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0" y="6197697"/>
            <a:ext cx="28083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>
                <a:solidFill>
                  <a:schemeClr val="bg1"/>
                </a:solidFill>
              </a:rPr>
              <a:t>www.shared-interest.com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43096" y="5906728"/>
            <a:ext cx="662603" cy="962546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483670" y="1849103"/>
            <a:ext cx="704850" cy="66675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483670" y="3122492"/>
            <a:ext cx="676275" cy="647700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483670" y="4298098"/>
            <a:ext cx="742950" cy="733425"/>
          </a:xfrm>
          <a:prstGeom prst="rect">
            <a:avLst/>
          </a:prstGeom>
        </p:spPr>
      </p:pic>
      <p:sp>
        <p:nvSpPr>
          <p:cNvPr id="15" name="Rectangle 14"/>
          <p:cNvSpPr/>
          <p:nvPr/>
        </p:nvSpPr>
        <p:spPr>
          <a:xfrm>
            <a:off x="5795409" y="1920868"/>
            <a:ext cx="296818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2800" dirty="0" smtClean="0"/>
              <a:t>Green beans</a:t>
            </a:r>
            <a:endParaRPr lang="en-GB" sz="2800" dirty="0"/>
          </a:p>
        </p:txBody>
      </p:sp>
      <p:sp>
        <p:nvSpPr>
          <p:cNvPr id="16" name="Rectangle 15"/>
          <p:cNvSpPr/>
          <p:nvPr/>
        </p:nvSpPr>
        <p:spPr>
          <a:xfrm>
            <a:off x="5464170" y="3162034"/>
            <a:ext cx="296818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dirty="0" smtClean="0"/>
              <a:t>Bananas</a:t>
            </a:r>
            <a:endParaRPr lang="en-GB" sz="2800" dirty="0"/>
          </a:p>
        </p:txBody>
      </p:sp>
    </p:spTree>
    <p:extLst>
      <p:ext uri="{BB962C8B-B14F-4D97-AF65-F5344CB8AC3E}">
        <p14:creationId xmlns:p14="http://schemas.microsoft.com/office/powerpoint/2010/main" val="20750165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-4552" y="6093296"/>
            <a:ext cx="9144000" cy="764704"/>
          </a:xfrm>
          <a:prstGeom prst="rect">
            <a:avLst/>
          </a:prstGeom>
          <a:solidFill>
            <a:srgbClr val="668335"/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8264" y="260648"/>
            <a:ext cx="2116149" cy="538740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287383" y="260648"/>
            <a:ext cx="4572000" cy="1046440"/>
          </a:xfrm>
          <a:prstGeom prst="rect">
            <a:avLst/>
          </a:prstGeom>
        </p:spPr>
        <p:txBody>
          <a:bodyPr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4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What is it?</a:t>
            </a:r>
            <a:r>
              <a:rPr kumimoji="0" lang="en-GB" sz="44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</a:rPr>
              <a:t/>
            </a:r>
            <a:br>
              <a:rPr kumimoji="0" lang="en-GB" sz="44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</a:rPr>
            </a:br>
            <a:endParaRPr kumimoji="0" lang="en-GB" sz="18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5795409" y="4403200"/>
            <a:ext cx="296818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2800" dirty="0" smtClean="0"/>
              <a:t>Vanilla pods</a:t>
            </a:r>
            <a:endParaRPr lang="en-GB" sz="2800" dirty="0"/>
          </a:p>
        </p:txBody>
      </p:sp>
      <p:pic>
        <p:nvPicPr>
          <p:cNvPr id="10" name="Content Placeholder 9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287383" y="1839907"/>
            <a:ext cx="4822354" cy="321287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0" y="6197697"/>
            <a:ext cx="28083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>
                <a:solidFill>
                  <a:schemeClr val="bg1"/>
                </a:solidFill>
              </a:rPr>
              <a:t>www.shared-interest.com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43096" y="5906728"/>
            <a:ext cx="662603" cy="962546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483670" y="4298098"/>
            <a:ext cx="742950" cy="733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68995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-4552" y="6093296"/>
            <a:ext cx="9144000" cy="764704"/>
          </a:xfrm>
          <a:prstGeom prst="rect">
            <a:avLst/>
          </a:prstGeom>
          <a:solidFill>
            <a:srgbClr val="668335"/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8264" y="260648"/>
            <a:ext cx="2116149" cy="538740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287383" y="260648"/>
            <a:ext cx="4572000" cy="1046440"/>
          </a:xfrm>
          <a:prstGeom prst="rect">
            <a:avLst/>
          </a:prstGeom>
        </p:spPr>
        <p:txBody>
          <a:bodyPr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4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What is it?</a:t>
            </a:r>
            <a:r>
              <a:rPr kumimoji="0" lang="en-GB" sz="44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</a:rPr>
              <a:t/>
            </a:r>
            <a:br>
              <a:rPr kumimoji="0" lang="en-GB" sz="44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</a:rPr>
            </a:br>
            <a:endParaRPr kumimoji="0" lang="en-GB" sz="18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7962" y="1849103"/>
            <a:ext cx="4811733" cy="3194478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6188520" y="3204375"/>
            <a:ext cx="2214068" cy="4801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Sesame seeds</a:t>
            </a:r>
            <a:endParaRPr kumimoji="0" lang="en-GB" sz="28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0" y="6197697"/>
            <a:ext cx="28083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>
                <a:solidFill>
                  <a:schemeClr val="bg1"/>
                </a:solidFill>
              </a:rPr>
              <a:t>www.shared-interest.com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43096" y="5906728"/>
            <a:ext cx="662603" cy="962546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483670" y="3122492"/>
            <a:ext cx="676275" cy="647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09630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-4552" y="6093296"/>
            <a:ext cx="9144000" cy="764704"/>
          </a:xfrm>
          <a:prstGeom prst="rect">
            <a:avLst/>
          </a:prstGeom>
          <a:solidFill>
            <a:srgbClr val="668335"/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8264" y="260648"/>
            <a:ext cx="2116149" cy="538740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287383" y="260648"/>
            <a:ext cx="4572000" cy="1046440"/>
          </a:xfrm>
          <a:prstGeom prst="rect">
            <a:avLst/>
          </a:prstGeom>
        </p:spPr>
        <p:txBody>
          <a:bodyPr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4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What is it?</a:t>
            </a:r>
            <a:r>
              <a:rPr kumimoji="0" lang="en-GB" sz="44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</a:rPr>
              <a:t/>
            </a:r>
            <a:br>
              <a:rPr kumimoji="0" lang="en-GB" sz="44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</a:rPr>
            </a:br>
            <a:endParaRPr kumimoji="0" lang="en-GB" sz="18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6096225" y="1705386"/>
            <a:ext cx="2968188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2800" dirty="0"/>
              <a:t>Shea nuts (used to make </a:t>
            </a:r>
            <a:r>
              <a:rPr lang="en-GB" sz="2800" dirty="0" err="1"/>
              <a:t>shea</a:t>
            </a:r>
            <a:r>
              <a:rPr lang="en-GB" sz="2800" dirty="0"/>
              <a:t> butter)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7383" y="1728076"/>
            <a:ext cx="4810161" cy="3218967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0" y="6197697"/>
            <a:ext cx="28083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>
                <a:solidFill>
                  <a:schemeClr val="bg1"/>
                </a:solidFill>
              </a:rPr>
              <a:t>www.shared-interest.com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43096" y="5906728"/>
            <a:ext cx="662603" cy="962546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483670" y="1849103"/>
            <a:ext cx="704850" cy="66675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483670" y="3122492"/>
            <a:ext cx="676275" cy="64770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483670" y="4298098"/>
            <a:ext cx="742950" cy="733425"/>
          </a:xfrm>
          <a:prstGeom prst="rect">
            <a:avLst/>
          </a:prstGeom>
        </p:spPr>
      </p:pic>
      <p:sp>
        <p:nvSpPr>
          <p:cNvPr id="15" name="Rectangle 14"/>
          <p:cNvSpPr/>
          <p:nvPr/>
        </p:nvSpPr>
        <p:spPr>
          <a:xfrm>
            <a:off x="5339929" y="4374506"/>
            <a:ext cx="296818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2800" dirty="0"/>
              <a:t>M</a:t>
            </a:r>
            <a:r>
              <a:rPr lang="en-GB" sz="2800" dirty="0" smtClean="0"/>
              <a:t>ango</a:t>
            </a:r>
            <a:endParaRPr lang="en-GB" sz="2800" dirty="0"/>
          </a:p>
        </p:txBody>
      </p:sp>
      <p:sp>
        <p:nvSpPr>
          <p:cNvPr id="16" name="Rectangle 15"/>
          <p:cNvSpPr/>
          <p:nvPr/>
        </p:nvSpPr>
        <p:spPr>
          <a:xfrm>
            <a:off x="5606209" y="3179790"/>
            <a:ext cx="296818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dirty="0" smtClean="0"/>
              <a:t>Coffee bean</a:t>
            </a:r>
            <a:endParaRPr lang="en-GB" sz="2800" dirty="0"/>
          </a:p>
        </p:txBody>
      </p:sp>
    </p:spTree>
    <p:extLst>
      <p:ext uri="{BB962C8B-B14F-4D97-AF65-F5344CB8AC3E}">
        <p14:creationId xmlns:p14="http://schemas.microsoft.com/office/powerpoint/2010/main" val="27791581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-4552" y="6093296"/>
            <a:ext cx="9144000" cy="764704"/>
          </a:xfrm>
          <a:prstGeom prst="rect">
            <a:avLst/>
          </a:prstGeom>
          <a:solidFill>
            <a:srgbClr val="668335"/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8264" y="260648"/>
            <a:ext cx="2116149" cy="538740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287383" y="260648"/>
            <a:ext cx="4572000" cy="1046440"/>
          </a:xfrm>
          <a:prstGeom prst="rect">
            <a:avLst/>
          </a:prstGeom>
        </p:spPr>
        <p:txBody>
          <a:bodyPr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4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What is it?</a:t>
            </a:r>
            <a:r>
              <a:rPr kumimoji="0" lang="en-GB" sz="44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</a:rPr>
              <a:t/>
            </a:r>
            <a:br>
              <a:rPr kumimoji="0" lang="en-GB" sz="44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</a:rPr>
            </a:br>
            <a:endParaRPr kumimoji="0" lang="en-GB" sz="18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6096225" y="1705386"/>
            <a:ext cx="2968188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2800" dirty="0"/>
              <a:t>Shea nuts (used to make </a:t>
            </a:r>
            <a:r>
              <a:rPr lang="en-GB" sz="2800" dirty="0" err="1"/>
              <a:t>shea</a:t>
            </a:r>
            <a:r>
              <a:rPr lang="en-GB" sz="2800" dirty="0"/>
              <a:t> butter)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7383" y="1728076"/>
            <a:ext cx="4810161" cy="3218967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0" y="6197697"/>
            <a:ext cx="28083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>
                <a:solidFill>
                  <a:schemeClr val="bg1"/>
                </a:solidFill>
              </a:rPr>
              <a:t>www.shared-interest.com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43096" y="5906728"/>
            <a:ext cx="662603" cy="962546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483670" y="1849103"/>
            <a:ext cx="704850" cy="666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4470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-4552" y="6093296"/>
            <a:ext cx="9144000" cy="764704"/>
          </a:xfrm>
          <a:prstGeom prst="rect">
            <a:avLst/>
          </a:prstGeom>
          <a:solidFill>
            <a:srgbClr val="668335"/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8264" y="260648"/>
            <a:ext cx="2116149" cy="538740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287383" y="260648"/>
            <a:ext cx="4572000" cy="1046440"/>
          </a:xfrm>
          <a:prstGeom prst="rect">
            <a:avLst/>
          </a:prstGeom>
        </p:spPr>
        <p:txBody>
          <a:bodyPr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4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What is it?</a:t>
            </a:r>
            <a:r>
              <a:rPr kumimoji="0" lang="en-GB" sz="44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</a:rPr>
              <a:t/>
            </a:r>
            <a:br>
              <a:rPr kumimoji="0" lang="en-GB" sz="44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</a:rPr>
            </a:br>
            <a:endParaRPr kumimoji="0" lang="en-GB" sz="18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6077526" y="3184732"/>
            <a:ext cx="135156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2800" dirty="0" smtClean="0"/>
              <a:t>Cocoa</a:t>
            </a:r>
            <a:endParaRPr lang="en-GB" sz="28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7383" y="1839907"/>
            <a:ext cx="4810161" cy="321287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0" y="6197697"/>
            <a:ext cx="28083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>
                <a:solidFill>
                  <a:schemeClr val="bg1"/>
                </a:solidFill>
              </a:rPr>
              <a:t>www.shared-interest.com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43096" y="5906728"/>
            <a:ext cx="662603" cy="962546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483670" y="1849103"/>
            <a:ext cx="704850" cy="66675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483670" y="3122492"/>
            <a:ext cx="676275" cy="64770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483670" y="4298098"/>
            <a:ext cx="742950" cy="733425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6159945" y="1879643"/>
            <a:ext cx="223520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dirty="0" smtClean="0"/>
              <a:t>Kidney beans</a:t>
            </a:r>
            <a:endParaRPr lang="en-GB" sz="2800" dirty="0"/>
          </a:p>
        </p:txBody>
      </p:sp>
      <p:sp>
        <p:nvSpPr>
          <p:cNvPr id="15" name="Rectangle 14"/>
          <p:cNvSpPr/>
          <p:nvPr/>
        </p:nvSpPr>
        <p:spPr>
          <a:xfrm>
            <a:off x="6159945" y="4391058"/>
            <a:ext cx="208315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dirty="0" smtClean="0"/>
              <a:t>Dragon fruit</a:t>
            </a:r>
            <a:endParaRPr lang="en-GB" sz="2800" dirty="0"/>
          </a:p>
        </p:txBody>
      </p:sp>
    </p:spTree>
    <p:extLst>
      <p:ext uri="{BB962C8B-B14F-4D97-AF65-F5344CB8AC3E}">
        <p14:creationId xmlns:p14="http://schemas.microsoft.com/office/powerpoint/2010/main" val="11152390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-4552" y="6093296"/>
            <a:ext cx="9144000" cy="764704"/>
          </a:xfrm>
          <a:prstGeom prst="rect">
            <a:avLst/>
          </a:prstGeom>
          <a:solidFill>
            <a:srgbClr val="668335"/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8264" y="260648"/>
            <a:ext cx="2116149" cy="538740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287383" y="260648"/>
            <a:ext cx="4572000" cy="1046440"/>
          </a:xfrm>
          <a:prstGeom prst="rect">
            <a:avLst/>
          </a:prstGeom>
        </p:spPr>
        <p:txBody>
          <a:bodyPr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4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What is it?</a:t>
            </a:r>
            <a:r>
              <a:rPr kumimoji="0" lang="en-GB" sz="44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</a:rPr>
              <a:t/>
            </a:r>
            <a:br>
              <a:rPr kumimoji="0" lang="en-GB" sz="44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</a:rPr>
            </a:br>
            <a:endParaRPr kumimoji="0" lang="en-GB" sz="18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6077526" y="3184732"/>
            <a:ext cx="135156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2800" dirty="0" smtClean="0"/>
              <a:t>Cocoa</a:t>
            </a:r>
            <a:endParaRPr lang="en-GB" sz="28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7383" y="1839907"/>
            <a:ext cx="4810161" cy="321287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0" y="6197697"/>
            <a:ext cx="28083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>
                <a:solidFill>
                  <a:schemeClr val="bg1"/>
                </a:solidFill>
              </a:rPr>
              <a:t>www.shared-interest.com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43096" y="5906728"/>
            <a:ext cx="662603" cy="962546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483670" y="3122492"/>
            <a:ext cx="676275" cy="647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01425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-4552" y="6093296"/>
            <a:ext cx="9144000" cy="764704"/>
          </a:xfrm>
          <a:prstGeom prst="rect">
            <a:avLst/>
          </a:prstGeom>
          <a:solidFill>
            <a:srgbClr val="668335"/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8264" y="260648"/>
            <a:ext cx="2116149" cy="538740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287383" y="260648"/>
            <a:ext cx="4572000" cy="1046440"/>
          </a:xfrm>
          <a:prstGeom prst="rect">
            <a:avLst/>
          </a:prstGeom>
        </p:spPr>
        <p:txBody>
          <a:bodyPr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4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What is it?</a:t>
            </a:r>
            <a:r>
              <a:rPr kumimoji="0" lang="en-GB" sz="44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</a:rPr>
              <a:t/>
            </a:r>
            <a:br>
              <a:rPr kumimoji="0" lang="en-GB" sz="44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</a:rPr>
            </a:br>
            <a:endParaRPr kumimoji="0" lang="en-GB" sz="18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5729856" y="4403200"/>
            <a:ext cx="296818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2800" dirty="0" smtClean="0"/>
              <a:t>Cashew nut</a:t>
            </a:r>
            <a:endParaRPr lang="en-GB" sz="2800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287383" y="1662870"/>
            <a:ext cx="4810161" cy="321287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0" y="6197697"/>
            <a:ext cx="28083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>
                <a:solidFill>
                  <a:schemeClr val="bg1"/>
                </a:solidFill>
              </a:rPr>
              <a:t>www.shared-interest.com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43096" y="5906728"/>
            <a:ext cx="662603" cy="962546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483670" y="1849103"/>
            <a:ext cx="704850" cy="66675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483670" y="3122492"/>
            <a:ext cx="676275" cy="64770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483670" y="4298098"/>
            <a:ext cx="742950" cy="733425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5378874" y="1910732"/>
            <a:ext cx="296818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2800" dirty="0"/>
              <a:t>M</a:t>
            </a:r>
            <a:r>
              <a:rPr lang="en-GB" sz="2800" dirty="0" smtClean="0"/>
              <a:t>ango</a:t>
            </a:r>
            <a:endParaRPr lang="en-GB" sz="2800" dirty="0"/>
          </a:p>
        </p:txBody>
      </p:sp>
      <p:sp>
        <p:nvSpPr>
          <p:cNvPr id="17" name="Rectangle 16"/>
          <p:cNvSpPr/>
          <p:nvPr/>
        </p:nvSpPr>
        <p:spPr>
          <a:xfrm>
            <a:off x="5378874" y="3176972"/>
            <a:ext cx="296818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2800" dirty="0" smtClean="0"/>
              <a:t>Tomato</a:t>
            </a:r>
            <a:endParaRPr lang="en-GB" sz="2800" dirty="0"/>
          </a:p>
        </p:txBody>
      </p:sp>
    </p:spTree>
    <p:extLst>
      <p:ext uri="{BB962C8B-B14F-4D97-AF65-F5344CB8AC3E}">
        <p14:creationId xmlns:p14="http://schemas.microsoft.com/office/powerpoint/2010/main" val="21518759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-4552" y="6093296"/>
            <a:ext cx="9144000" cy="764704"/>
          </a:xfrm>
          <a:prstGeom prst="rect">
            <a:avLst/>
          </a:prstGeom>
          <a:solidFill>
            <a:srgbClr val="668335"/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8264" y="260648"/>
            <a:ext cx="2116149" cy="538740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287383" y="260648"/>
            <a:ext cx="4572000" cy="1046440"/>
          </a:xfrm>
          <a:prstGeom prst="rect">
            <a:avLst/>
          </a:prstGeom>
        </p:spPr>
        <p:txBody>
          <a:bodyPr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4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What is it?</a:t>
            </a:r>
            <a:r>
              <a:rPr kumimoji="0" lang="en-GB" sz="44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</a:rPr>
              <a:t/>
            </a:r>
            <a:br>
              <a:rPr kumimoji="0" lang="en-GB" sz="44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</a:rPr>
            </a:br>
            <a:endParaRPr kumimoji="0" lang="en-GB" sz="18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5729856" y="4403200"/>
            <a:ext cx="296818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2800" dirty="0" smtClean="0"/>
              <a:t>Cashew nut</a:t>
            </a:r>
            <a:endParaRPr lang="en-GB" sz="2800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287383" y="1662870"/>
            <a:ext cx="4810161" cy="321287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0" y="6197697"/>
            <a:ext cx="28083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>
                <a:solidFill>
                  <a:schemeClr val="bg1"/>
                </a:solidFill>
              </a:rPr>
              <a:t>www.shared-interest.com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43096" y="5906728"/>
            <a:ext cx="662603" cy="962546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483670" y="4298098"/>
            <a:ext cx="742950" cy="733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74923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-4552" y="6093296"/>
            <a:ext cx="9144000" cy="764704"/>
          </a:xfrm>
          <a:prstGeom prst="rect">
            <a:avLst/>
          </a:prstGeom>
          <a:solidFill>
            <a:srgbClr val="668335"/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8264" y="260648"/>
            <a:ext cx="2116149" cy="538740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287383" y="260648"/>
            <a:ext cx="4572000" cy="1046440"/>
          </a:xfrm>
          <a:prstGeom prst="rect">
            <a:avLst/>
          </a:prstGeom>
        </p:spPr>
        <p:txBody>
          <a:bodyPr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4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What is it?</a:t>
            </a:r>
            <a:r>
              <a:rPr kumimoji="0" lang="en-GB" sz="44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</a:rPr>
              <a:t/>
            </a:r>
            <a:br>
              <a:rPr kumimoji="0" lang="en-GB" sz="44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</a:rPr>
            </a:br>
            <a:endParaRPr kumimoji="0" lang="en-GB" sz="18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5606209" y="1920868"/>
            <a:ext cx="296818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2800" dirty="0" smtClean="0"/>
              <a:t>Brazil nuts</a:t>
            </a:r>
            <a:endParaRPr lang="en-GB" sz="2800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7383" y="1839907"/>
            <a:ext cx="4797968" cy="321287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0" y="6197697"/>
            <a:ext cx="28083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>
                <a:solidFill>
                  <a:schemeClr val="bg1"/>
                </a:solidFill>
              </a:rPr>
              <a:t>www.shared-interest.com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43096" y="5906728"/>
            <a:ext cx="662603" cy="962546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483670" y="1849103"/>
            <a:ext cx="704850" cy="66675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483670" y="3122492"/>
            <a:ext cx="676275" cy="647700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483670" y="4298098"/>
            <a:ext cx="742950" cy="733425"/>
          </a:xfrm>
          <a:prstGeom prst="rect">
            <a:avLst/>
          </a:prstGeom>
        </p:spPr>
      </p:pic>
      <p:sp>
        <p:nvSpPr>
          <p:cNvPr id="15" name="Rectangle 14"/>
          <p:cNvSpPr/>
          <p:nvPr/>
        </p:nvSpPr>
        <p:spPr>
          <a:xfrm>
            <a:off x="5606209" y="4373524"/>
            <a:ext cx="296818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dirty="0" smtClean="0"/>
              <a:t>Bananas</a:t>
            </a:r>
            <a:endParaRPr lang="en-GB" sz="2800" dirty="0"/>
          </a:p>
        </p:txBody>
      </p:sp>
      <p:sp>
        <p:nvSpPr>
          <p:cNvPr id="16" name="Rectangle 15"/>
          <p:cNvSpPr/>
          <p:nvPr/>
        </p:nvSpPr>
        <p:spPr>
          <a:xfrm>
            <a:off x="5483670" y="3176602"/>
            <a:ext cx="296818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dirty="0" smtClean="0"/>
              <a:t>Coconuts</a:t>
            </a:r>
            <a:endParaRPr lang="en-GB" sz="2800" dirty="0"/>
          </a:p>
        </p:txBody>
      </p:sp>
    </p:spTree>
    <p:extLst>
      <p:ext uri="{BB962C8B-B14F-4D97-AF65-F5344CB8AC3E}">
        <p14:creationId xmlns:p14="http://schemas.microsoft.com/office/powerpoint/2010/main" val="20664425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A837A437ED6B44C94C8486AF5639D18" ma:contentTypeVersion="12" ma:contentTypeDescription="Create a new document." ma:contentTypeScope="" ma:versionID="2bc978f36939ab945034ee07545a28ee">
  <xsd:schema xmlns:xsd="http://www.w3.org/2001/XMLSchema" xmlns:xs="http://www.w3.org/2001/XMLSchema" xmlns:p="http://schemas.microsoft.com/office/2006/metadata/properties" xmlns:ns2="99743966-c59c-4dcd-a1e3-3d8ce2f07d42" xmlns:ns3="3a5d645d-43bc-4163-966b-d64ffabb7bf2" targetNamespace="http://schemas.microsoft.com/office/2006/metadata/properties" ma:root="true" ma:fieldsID="c30731600dff67d348ecf72ac9151768" ns2:_="" ns3:_="">
    <xsd:import namespace="99743966-c59c-4dcd-a1e3-3d8ce2f07d42"/>
    <xsd:import namespace="3a5d645d-43bc-4163-966b-d64ffabb7bf2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3:SharedWithUsers" minOccurs="0"/>
                <xsd:element ref="ns3:SharedWithDetails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9743966-c59c-4dcd-a1e3-3d8ce2f07d42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9" nillable="true" ma:displayName="Length (seconds)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a5d645d-43bc-4163-966b-d64ffabb7bf2" elementFormDefault="qualified">
    <xsd:import namespace="http://schemas.microsoft.com/office/2006/documentManagement/types"/>
    <xsd:import namespace="http://schemas.microsoft.com/office/infopath/2007/PartnerControls"/>
    <xsd:element name="SharedWithUsers" ma:index="17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8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D61EDE64-6A80-4C14-9489-DB545E9DF024}"/>
</file>

<file path=customXml/itemProps2.xml><?xml version="1.0" encoding="utf-8"?>
<ds:datastoreItem xmlns:ds="http://schemas.openxmlformats.org/officeDocument/2006/customXml" ds:itemID="{FD8B301C-5C75-4BF9-A4DE-32A0F9738F00}"/>
</file>

<file path=customXml/itemProps3.xml><?xml version="1.0" encoding="utf-8"?>
<ds:datastoreItem xmlns:ds="http://schemas.openxmlformats.org/officeDocument/2006/customXml" ds:itemID="{43B906D5-5611-402D-9B39-38EA8AEA8B75}"/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79</TotalTime>
  <Words>124</Words>
  <Application>Microsoft Office PowerPoint</Application>
  <PresentationFormat>On-screen Show (4:3)</PresentationFormat>
  <Paragraphs>48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6" baseType="lpstr">
      <vt:lpstr>Arial</vt:lpstr>
      <vt:lpstr>Calibri</vt:lpstr>
      <vt:lpstr>Calibri Light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What is it?</dc:title>
  <dc:creator>Sally Reith</dc:creator>
  <cp:lastModifiedBy>Sally Seddon</cp:lastModifiedBy>
  <cp:revision>14</cp:revision>
  <dcterms:created xsi:type="dcterms:W3CDTF">2018-11-19T12:54:32Z</dcterms:created>
  <dcterms:modified xsi:type="dcterms:W3CDTF">2021-08-17T13:31:49Z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0x010100FA837A437ED6B44C94C8486AF5639D18</vt:lpwstr>
  </property>
</Properties>
</file>